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94D1F-552F-4996-A891-30683E225DC7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6D2DE-9F3B-4A00-BEB0-ADA2FDB964C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1676399"/>
          </a:xfrm>
        </p:spPr>
        <p:txBody>
          <a:bodyPr/>
          <a:lstStyle/>
          <a:p>
            <a:r>
              <a:rPr lang="en-US" b="1" dirty="0" err="1" smtClean="0"/>
              <a:t>Alam’s</a:t>
            </a:r>
            <a:r>
              <a:rPr lang="en-US" b="1" dirty="0" smtClean="0"/>
              <a:t> Own House</a:t>
            </a:r>
            <a:br>
              <a:rPr lang="en-US" b="1" dirty="0" smtClean="0"/>
            </a:br>
            <a:r>
              <a:rPr lang="en-US" b="1" dirty="0" smtClean="0"/>
              <a:t>By </a:t>
            </a:r>
            <a:r>
              <a:rPr lang="en-US" b="1" dirty="0" err="1" smtClean="0"/>
              <a:t>Dibyendu</a:t>
            </a:r>
            <a:r>
              <a:rPr lang="en-US" b="1" dirty="0" smtClean="0"/>
              <a:t> </a:t>
            </a:r>
            <a:r>
              <a:rPr lang="en-US" b="1" dirty="0" err="1" smtClean="0"/>
              <a:t>Palit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362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chemeClr val="tx1"/>
                </a:solidFill>
              </a:rPr>
              <a:t>short story about Partition, memory, home, and identity.</a:t>
            </a:r>
          </a:p>
          <a:p>
            <a:r>
              <a:rPr lang="en-US" dirty="0">
                <a:solidFill>
                  <a:schemeClr val="tx1"/>
                </a:solidFill>
              </a:rPr>
              <a:t>Presented by: </a:t>
            </a:r>
            <a:r>
              <a:rPr lang="en-US" dirty="0" smtClean="0">
                <a:solidFill>
                  <a:schemeClr val="tx1"/>
                </a:solidFill>
              </a:rPr>
              <a:t>MANJULA SONI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Course / Semester: </a:t>
            </a:r>
            <a:r>
              <a:rPr lang="en-US" dirty="0" smtClean="0">
                <a:solidFill>
                  <a:schemeClr val="tx1"/>
                </a:solidFill>
              </a:rPr>
              <a:t>BA SEM V DSE: 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About the Author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Dibyendu</a:t>
            </a:r>
            <a:r>
              <a:rPr lang="en-US" dirty="0" smtClean="0"/>
              <a:t> </a:t>
            </a:r>
            <a:r>
              <a:rPr lang="en-US" dirty="0" err="1"/>
              <a:t>Palit</a:t>
            </a:r>
            <a:r>
              <a:rPr lang="en-US" dirty="0"/>
              <a:t> (1939–2019) was a distinguished Bengali writer.</a:t>
            </a:r>
          </a:p>
          <a:p>
            <a:r>
              <a:rPr lang="en-US" dirty="0"/>
              <a:t>He wrote short stories and novels dealing with social and political realities.</a:t>
            </a:r>
          </a:p>
          <a:p>
            <a:r>
              <a:rPr lang="en-US" dirty="0"/>
              <a:t>His works frequently explore displacement, human relationships, and the consequences of historical change.</a:t>
            </a:r>
          </a:p>
          <a:p>
            <a:r>
              <a:rPr lang="en-US" i="1" dirty="0" err="1"/>
              <a:t>Alam’s</a:t>
            </a:r>
            <a:r>
              <a:rPr lang="en-US" i="1" dirty="0"/>
              <a:t> Own House</a:t>
            </a:r>
            <a:r>
              <a:rPr lang="en-US" dirty="0"/>
              <a:t> is the English title of his Bengali story </a:t>
            </a:r>
            <a:r>
              <a:rPr lang="en-US" i="1" dirty="0" err="1"/>
              <a:t>Alamer</a:t>
            </a:r>
            <a:r>
              <a:rPr lang="en-US" i="1" dirty="0"/>
              <a:t> </a:t>
            </a:r>
            <a:r>
              <a:rPr lang="en-US" i="1" dirty="0" err="1"/>
              <a:t>Nijer</a:t>
            </a:r>
            <a:r>
              <a:rPr lang="en-US" i="1" dirty="0"/>
              <a:t> Bari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Historical Background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Partition of India in 1947 divided Bengal into two political territories.</a:t>
            </a:r>
          </a:p>
          <a:p>
            <a:r>
              <a:rPr lang="en-US" dirty="0"/>
              <a:t>Many Hindu and Muslim families migrated across the new borders.</a:t>
            </a:r>
          </a:p>
          <a:p>
            <a:r>
              <a:rPr lang="en-US" dirty="0"/>
              <a:t>Families exchanged homes and left behind familiar </a:t>
            </a:r>
            <a:r>
              <a:rPr lang="en-US" dirty="0" err="1"/>
              <a:t>neighbourhoods</a:t>
            </a:r>
            <a:r>
              <a:rPr lang="en-US" dirty="0"/>
              <a:t>.</a:t>
            </a:r>
          </a:p>
          <a:p>
            <a:r>
              <a:rPr lang="en-US" dirty="0"/>
              <a:t>Political division created emotional, cultural, and psychological displacement.</a:t>
            </a:r>
          </a:p>
          <a:p>
            <a:r>
              <a:rPr lang="en-US" dirty="0"/>
              <a:t>The story examines these consequences through </a:t>
            </a:r>
            <a:r>
              <a:rPr lang="en-US" dirty="0" err="1"/>
              <a:t>Alam's</a:t>
            </a:r>
            <a:r>
              <a:rPr lang="en-US" dirty="0"/>
              <a:t> personal experience.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Plot Summary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/>
              <a:t>was born and raised in Calcutta, now Kolkata.</a:t>
            </a:r>
          </a:p>
          <a:p>
            <a:r>
              <a:rPr lang="en-US" dirty="0"/>
              <a:t>After Partition, his family moved to Dhaka through an exchange of houses with a Hindu family.</a:t>
            </a:r>
          </a:p>
          <a:p>
            <a:r>
              <a:rPr lang="en-US" dirty="0"/>
              <a:t>Years later, </a:t>
            </a:r>
            <a:r>
              <a:rPr lang="en-US" dirty="0" err="1"/>
              <a:t>Alam</a:t>
            </a:r>
            <a:r>
              <a:rPr lang="en-US" dirty="0"/>
              <a:t> returns to Kolkata to attend a seminar.</a:t>
            </a:r>
          </a:p>
          <a:p>
            <a:r>
              <a:rPr lang="en-US" dirty="0"/>
              <a:t>He hopes to revisit his childhood home and reconnect with </a:t>
            </a:r>
            <a:r>
              <a:rPr lang="en-US" dirty="0" err="1"/>
              <a:t>Raka</a:t>
            </a:r>
            <a:r>
              <a:rPr lang="en-US" dirty="0"/>
              <a:t>, with whom he shares an emotional bond.</a:t>
            </a:r>
          </a:p>
          <a:p>
            <a:r>
              <a:rPr lang="en-US" dirty="0"/>
              <a:t>His return reveals that physical access to a place does not guarantee the recovery of one's former sense of belonging.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Characters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err="1" smtClean="0"/>
              <a:t>Alam</a:t>
            </a:r>
            <a:r>
              <a:rPr lang="en-US" b="1" dirty="0"/>
              <a:t>:</a:t>
            </a:r>
            <a:r>
              <a:rPr lang="en-US" dirty="0"/>
              <a:t> The protagonist, who struggles with nostalgia, displacement, and divided identity.</a:t>
            </a:r>
          </a:p>
          <a:p>
            <a:r>
              <a:rPr lang="en-US" b="1" dirty="0" err="1"/>
              <a:t>Raka</a:t>
            </a:r>
            <a:r>
              <a:rPr lang="en-US" b="1" dirty="0"/>
              <a:t>:</a:t>
            </a:r>
            <a:r>
              <a:rPr lang="en-US" dirty="0"/>
              <a:t> A young woman connected to </a:t>
            </a:r>
            <a:r>
              <a:rPr lang="en-US" dirty="0" err="1"/>
              <a:t>Alam's</a:t>
            </a:r>
            <a:r>
              <a:rPr lang="en-US" dirty="0"/>
              <a:t> memories and emotional longing.</a:t>
            </a:r>
          </a:p>
          <a:p>
            <a:r>
              <a:rPr lang="en-US" b="1" dirty="0" err="1"/>
              <a:t>Feroze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Alam's</a:t>
            </a:r>
            <a:r>
              <a:rPr lang="en-US" dirty="0"/>
              <a:t> associate, whose views about cultural and religious differences contrast with </a:t>
            </a:r>
            <a:r>
              <a:rPr lang="en-US" dirty="0" err="1"/>
              <a:t>Alam's</a:t>
            </a:r>
            <a:r>
              <a:rPr lang="en-US" dirty="0"/>
              <a:t> outlook.</a:t>
            </a:r>
          </a:p>
          <a:p>
            <a:r>
              <a:rPr lang="en-US" b="1" dirty="0" err="1"/>
              <a:t>Snehamashima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Raka's</a:t>
            </a:r>
            <a:r>
              <a:rPr lang="en-US" dirty="0"/>
              <a:t> mother, who represents the changing circumstances surrounding </a:t>
            </a:r>
            <a:r>
              <a:rPr lang="en-US" dirty="0" err="1"/>
              <a:t>Alam's</a:t>
            </a:r>
            <a:r>
              <a:rPr lang="en-US" dirty="0"/>
              <a:t> return.</a:t>
            </a:r>
          </a:p>
          <a:p>
            <a:r>
              <a:rPr lang="en-US" b="1" dirty="0"/>
              <a:t>The two families:</a:t>
            </a:r>
            <a:r>
              <a:rPr lang="en-US" dirty="0"/>
              <a:t> Reflect the human consequences of the exchange of homes during Partition.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Major Themes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Partition </a:t>
            </a:r>
            <a:r>
              <a:rPr lang="en-US" b="1" dirty="0"/>
              <a:t>and displacement:</a:t>
            </a:r>
            <a:r>
              <a:rPr lang="en-US" dirty="0"/>
              <a:t> Political events uproot people from their homes.</a:t>
            </a:r>
          </a:p>
          <a:p>
            <a:r>
              <a:rPr lang="en-US" b="1" dirty="0"/>
              <a:t>Nostalgia:</a:t>
            </a:r>
            <a:r>
              <a:rPr lang="en-US" dirty="0"/>
              <a:t> Memories of childhood make the lost home emotionally powerful.</a:t>
            </a:r>
          </a:p>
          <a:p>
            <a:r>
              <a:rPr lang="en-US" b="1" dirty="0"/>
              <a:t>Identity and belonging: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struggles to define where he truly belongs.</a:t>
            </a:r>
          </a:p>
          <a:p>
            <a:r>
              <a:rPr lang="en-US" b="1" dirty="0"/>
              <a:t>Love and separation:</a:t>
            </a:r>
            <a:r>
              <a:rPr lang="en-US" dirty="0"/>
              <a:t> Personal relationships are affected by historical divisions.</a:t>
            </a:r>
          </a:p>
          <a:p>
            <a:r>
              <a:rPr lang="en-US" b="1" dirty="0"/>
              <a:t>Cultural unity:</a:t>
            </a:r>
            <a:r>
              <a:rPr lang="en-US" dirty="0"/>
              <a:t> Shared language, food, and memories challenge religious and national boundaries.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Symbolism of the House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house represents </a:t>
            </a:r>
            <a:r>
              <a:rPr lang="en-US" dirty="0" err="1"/>
              <a:t>Alam's</a:t>
            </a:r>
            <a:r>
              <a:rPr lang="en-US" dirty="0"/>
              <a:t> childhood, family history, and emotional roots.</a:t>
            </a:r>
          </a:p>
          <a:p>
            <a:r>
              <a:rPr lang="en-US" dirty="0"/>
              <a:t>It is more than a physical building; it embodies memory and identity.</a:t>
            </a:r>
          </a:p>
          <a:p>
            <a:r>
              <a:rPr lang="en-US" dirty="0"/>
              <a:t>The exchange of houses reflects the forced rearrangement of lives after Partition.</a:t>
            </a:r>
          </a:p>
          <a:p>
            <a:r>
              <a:rPr lang="en-US" dirty="0"/>
              <a:t>Returning to the building cannot restore the past.</a:t>
            </a:r>
          </a:p>
          <a:p>
            <a:r>
              <a:rPr lang="en-US" dirty="0"/>
              <a:t>The title is ironic because the house may be associated with </a:t>
            </a:r>
            <a:r>
              <a:rPr lang="en-US" dirty="0" err="1"/>
              <a:t>Alam's</a:t>
            </a:r>
            <a:r>
              <a:rPr lang="en-US" dirty="0"/>
              <a:t> past, yet he no longer feels entirely at home there.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Narrative Style and Technique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Third-person </a:t>
            </a:r>
            <a:r>
              <a:rPr lang="en-US" b="1" dirty="0"/>
              <a:t>narration:</a:t>
            </a:r>
            <a:r>
              <a:rPr lang="en-US" dirty="0"/>
              <a:t> The story follows </a:t>
            </a:r>
            <a:r>
              <a:rPr lang="en-US" dirty="0" err="1"/>
              <a:t>Alam's</a:t>
            </a:r>
            <a:r>
              <a:rPr lang="en-US" dirty="0"/>
              <a:t> experiences and emotional responses.</a:t>
            </a:r>
          </a:p>
          <a:p>
            <a:r>
              <a:rPr lang="en-US" b="1" dirty="0"/>
              <a:t>Flashbacks:</a:t>
            </a:r>
            <a:r>
              <a:rPr lang="en-US" dirty="0"/>
              <a:t> Memories connect his present journey to his former life.</a:t>
            </a:r>
          </a:p>
          <a:p>
            <a:r>
              <a:rPr lang="en-US" b="1" dirty="0"/>
              <a:t>Symbolism:</a:t>
            </a:r>
            <a:r>
              <a:rPr lang="en-US" dirty="0"/>
              <a:t> The house represents the loss of roots and belonging.</a:t>
            </a:r>
          </a:p>
          <a:p>
            <a:r>
              <a:rPr lang="en-US" b="1" dirty="0"/>
              <a:t>Emotional realism:</a:t>
            </a:r>
            <a:r>
              <a:rPr lang="en-US" dirty="0"/>
              <a:t> Ordinary experiences reveal the lasting effects of Partition.</a:t>
            </a:r>
          </a:p>
          <a:p>
            <a:r>
              <a:rPr lang="en-US" b="1" dirty="0"/>
              <a:t>Contrast:</a:t>
            </a:r>
            <a:r>
              <a:rPr lang="en-US" dirty="0"/>
              <a:t> The physical house remains, while </a:t>
            </a:r>
            <a:r>
              <a:rPr lang="en-US" dirty="0" err="1"/>
              <a:t>Alam's</a:t>
            </a:r>
            <a:r>
              <a:rPr lang="en-US" dirty="0"/>
              <a:t> relationship with it has changed.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Critical Analysis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Palit</a:t>
            </a:r>
            <a:r>
              <a:rPr lang="en-US" dirty="0" smtClean="0"/>
              <a:t> </a:t>
            </a:r>
            <a:r>
              <a:rPr lang="en-US" dirty="0"/>
              <a:t>presents Partition through personal loss rather than political history alone.</a:t>
            </a:r>
          </a:p>
          <a:p>
            <a:r>
              <a:rPr lang="en-US" dirty="0" err="1"/>
              <a:t>Alam's</a:t>
            </a:r>
            <a:r>
              <a:rPr lang="en-US" dirty="0"/>
              <a:t> experience illustrates the difference between a birthplace and a secure sense of belonging.</a:t>
            </a:r>
          </a:p>
          <a:p>
            <a:r>
              <a:rPr lang="en-US" dirty="0"/>
              <a:t>The story questions whether national borders can determine where a person feels at home.</a:t>
            </a:r>
          </a:p>
          <a:p>
            <a:r>
              <a:rPr lang="en-US" dirty="0"/>
              <a:t>It demonstrates how displacement continues to affect people long after migration.</a:t>
            </a:r>
          </a:p>
          <a:p>
            <a:r>
              <a:rPr lang="en-US" dirty="0"/>
              <a:t>The house becomes a powerful metaphor for the impossibility of fully recovering a lost past.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/>
              <a:t>Conclusion</a:t>
            </a:r>
            <a:r>
              <a:rPr lang="en-US" smtClean="0"/>
              <a:t/>
            </a:r>
            <a:br>
              <a:rPr lang="en-US" smtClean="0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Alam’s</a:t>
            </a:r>
            <a:r>
              <a:rPr lang="en-US" i="1" dirty="0" smtClean="0"/>
              <a:t> </a:t>
            </a:r>
            <a:r>
              <a:rPr lang="en-US" i="1" dirty="0"/>
              <a:t>Own House</a:t>
            </a:r>
            <a:r>
              <a:rPr lang="en-US" dirty="0"/>
              <a:t> is a poignant exploration of the emotional consequences of Partition. Through </a:t>
            </a:r>
            <a:r>
              <a:rPr lang="en-US" dirty="0" err="1"/>
              <a:t>Alam's</a:t>
            </a:r>
            <a:r>
              <a:rPr lang="en-US" dirty="0"/>
              <a:t> return to Kolkata, </a:t>
            </a:r>
            <a:r>
              <a:rPr lang="en-US" dirty="0" err="1"/>
              <a:t>Dibyendu</a:t>
            </a:r>
            <a:r>
              <a:rPr lang="en-US" dirty="0"/>
              <a:t> </a:t>
            </a:r>
            <a:r>
              <a:rPr lang="en-US" dirty="0" err="1"/>
              <a:t>Palit</a:t>
            </a:r>
            <a:r>
              <a:rPr lang="en-US" dirty="0"/>
              <a:t> shows that home is shaped not only by buildings and geography but also by memory, relationships, and identity.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632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Alam’s Own House By Dibyendu Palit</vt:lpstr>
      <vt:lpstr>About the Author </vt:lpstr>
      <vt:lpstr>Historical Background </vt:lpstr>
      <vt:lpstr>Plot Summary </vt:lpstr>
      <vt:lpstr>Major Characters </vt:lpstr>
      <vt:lpstr>Major Themes</vt:lpstr>
      <vt:lpstr>Symbolism of the House </vt:lpstr>
      <vt:lpstr>Narrative Style and Technique </vt:lpstr>
      <vt:lpstr>Critical Analysis 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Alam’s Own House By Dibyendu Palit</dc:title>
  <dc:creator>acer</dc:creator>
  <cp:lastModifiedBy>acer</cp:lastModifiedBy>
  <cp:revision>1</cp:revision>
  <dcterms:created xsi:type="dcterms:W3CDTF">2026-10-10T11:17:57Z</dcterms:created>
  <dcterms:modified xsi:type="dcterms:W3CDTF">2026-10-10T11:26:50Z</dcterms:modified>
</cp:coreProperties>
</file>